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4" r:id="rId5"/>
    <p:sldId id="260" r:id="rId6"/>
    <p:sldId id="265" r:id="rId7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Graphing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by Graphing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both equations on the same coordinate system..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 of intersection is the solution to the system of equations.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367F4557-86A4-4A24-8D9E-5E0AFC0D83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48" y="0"/>
            <a:ext cx="12008704" cy="13819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8E6D6A-B398-43FD-A8BB-627D8F1A44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48" y="561954"/>
            <a:ext cx="5324514" cy="573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331921-4BE3-478E-AE30-CD363412A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55" t="-666" r="20169" b="666"/>
          <a:stretch/>
        </p:blipFill>
        <p:spPr>
          <a:xfrm>
            <a:off x="5755468" y="673100"/>
            <a:ext cx="2578947" cy="1523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E36B55-B49C-43BB-A3B9-459B400DF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" y="185736"/>
            <a:ext cx="11832509" cy="652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61DB0A-2E34-4D16-A9EA-17FB375C9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36" y="673100"/>
            <a:ext cx="5142953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938BAF-E78E-453D-9FFB-31BEE55E9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03900" cy="6311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DF0D37-C6DA-4C65-96A7-1CE586FAC1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8"/>
          <a:stretch/>
        </p:blipFill>
        <p:spPr>
          <a:xfrm>
            <a:off x="6096000" y="40521"/>
            <a:ext cx="5803900" cy="628165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905C71-590D-4E53-8A1A-C760613F76BF}"/>
              </a:ext>
            </a:extLst>
          </p:cNvPr>
          <p:cNvCxnSpPr/>
          <p:nvPr/>
        </p:nvCxnSpPr>
        <p:spPr>
          <a:xfrm>
            <a:off x="6096000" y="-1"/>
            <a:ext cx="0" cy="636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905C71-590D-4E53-8A1A-C760613F76BF}"/>
              </a:ext>
            </a:extLst>
          </p:cNvPr>
          <p:cNvCxnSpPr/>
          <p:nvPr/>
        </p:nvCxnSpPr>
        <p:spPr>
          <a:xfrm>
            <a:off x="6096000" y="-1"/>
            <a:ext cx="0" cy="636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BAC17A3-8701-4A8F-9FAF-9E0C3A4A8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773" y="0"/>
            <a:ext cx="5735242" cy="6279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C0E97A-91E6-420F-A3CE-043083596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2"/>
            <a:ext cx="5969283" cy="633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826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41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Unit 7 Solving Systems of Equations by Graphing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50</cp:revision>
  <cp:lastPrinted>2018-09-28T22:52:40Z</cp:lastPrinted>
  <dcterms:created xsi:type="dcterms:W3CDTF">2018-08-29T02:57:50Z</dcterms:created>
  <dcterms:modified xsi:type="dcterms:W3CDTF">2020-07-29T18:24:08Z</dcterms:modified>
</cp:coreProperties>
</file>